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76D5E-C428-7328-0A48-460CD6BB4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1CF80-46C6-644E-7F69-294122FC6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7104C-37BE-8D2F-7210-EFE20703B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00E5A-E196-323A-D813-128F7A6E9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B2F0F-A9EE-29AB-AC09-25BCDF97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5368-2A7A-44A9-3A50-BE1C6BAA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011E76-3FBD-5DCA-0049-3C86FB903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BE87C-7623-5BF7-F934-0C490B7D9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A39D2-5D19-E01E-E167-0BABD94E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BE242-E94A-4F7F-BF56-39F179D53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33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392E01-2159-F9A9-39AF-A2AC40ED3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E19A1D-85D6-EC61-32DB-A2CCFF4B3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AB512-B508-A31F-2F0E-C07E09DA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F1B9B-DB17-AFAD-1475-7A5596D2B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C4B3A-F5AB-63C9-A82C-B190D026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2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EEB5E-070E-FD27-E657-38E33D7CE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0437C-BD00-E36E-3977-484087809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13AFD-4BF8-0427-19EA-90EA6AC3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D83A9-C387-24B3-1D4C-21447C736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11369-909F-DBE9-7D1A-1EBB4357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3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DB4D-084F-5B4F-94D8-32FD863B0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2DA68-D0B0-C5D3-2C0A-B1D08B3A9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16EFB9-E2C0-A1B2-4180-87359DFC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C24DC-8D25-9E94-063A-C63F3355F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809B8-2FA0-7153-AAFC-844B30F5F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25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4E5B-7E21-3606-8BCD-A20FBF46D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89939-DFC2-9681-7C21-FEF42748C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73CF28-9FEE-4CB7-EC74-E684730FD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4F468-32FA-B1A0-FFE0-BAF48F914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C6DDD-30D7-774D-2D20-4DB40086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2C33D-15DC-D2F9-9F60-2D365616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3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B906C-4884-F2A4-FD53-C882F158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921F9-5754-9F7F-2B5C-661896591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FA48A-909F-E37A-50F1-548291C5C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7722F-E434-87F1-4FEC-045F0D2DAC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B7234A-84A4-FD1A-DDEC-C758DD009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F56F4B-EF14-E11F-7ADF-611A935F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3DFE32-9ECC-206B-88C4-82474502E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EBCA63-19C5-DE31-1C46-C2FC3A8C6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5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61965-29ED-1A5B-8452-84922B05F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8DEE52-2247-B696-E435-14387776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25499-03F3-7EE1-FE32-A2D700AF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850D2-3403-4A07-8BF6-C3B6605D2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9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A3E0EB-F0CD-F012-2500-89097F1F3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79DD8D-8B5B-999C-BF27-C81D8EB4B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3B07C-70D7-096B-104E-9DDE7317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59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D735-DC8B-5F6D-584D-B67D4905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78B27-AFC0-A184-3B4E-59009A40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A65951-D680-3DBD-F19F-6849CFEDB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9FCF9-4928-1902-EFF3-62CFFDC6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A1E16-E081-188D-4343-F2DD8ACAC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A699D-44CB-F294-3F99-C93AEF04D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1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60162-48E6-F49B-0C9F-0FF31AF67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96A8C3-0F94-3FF9-85D2-8DD7E3396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73E65-DBB6-4E18-F781-68F3321D6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9DF7D7-BC8F-FCCC-B0B3-903895AE4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AA176-67F6-33DC-16EB-79169E66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B99FF-D7E3-7BC9-9796-F21995B20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67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EEB18-4A3E-49CD-30B6-1BE5A2323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B90AF-C341-8141-2E3E-513A05AA5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92063-AD38-3412-E0C5-D64CCAAF0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AA6AD-60CC-48EB-8B65-AC2D808301A4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08714-FB98-65DE-C594-249CD5E44E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9B132-C98C-1D8B-DF4C-D836A68D02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F0126-84D9-4A2E-B6A4-C376BFF828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7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125A4-9E28-D6A8-98CF-02279CB85E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Test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31995-77CE-24A1-7FCF-049ACE0BB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This is a new slide</a:t>
            </a:r>
          </a:p>
        </p:txBody>
      </p:sp>
    </p:spTree>
    <p:extLst>
      <p:ext uri="{BB962C8B-B14F-4D97-AF65-F5344CB8AC3E}">
        <p14:creationId xmlns:p14="http://schemas.microsoft.com/office/powerpoint/2010/main" val="252747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A06D0C563F141AF4040EC425DB639" ma:contentTypeVersion="0" ma:contentTypeDescription="Een nieuw document maken." ma:contentTypeScope="" ma:versionID="b506d4041bb1b118fe4aedc7e35db4e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3a7db87aacadf88149cfeb917ee51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E0DAA6-4EAC-4B0D-92AB-A584A118A1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8556BB-5F88-4FC6-968D-F47EE2771D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C97463-51E0-4297-AAD1-247CBD1888A4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slide</dc:title>
  <dc:creator>Craig Lawrenson</dc:creator>
  <cp:lastModifiedBy>Craig Lawrenson</cp:lastModifiedBy>
  <cp:revision>1</cp:revision>
  <dcterms:created xsi:type="dcterms:W3CDTF">2023-05-23T10:04:29Z</dcterms:created>
  <dcterms:modified xsi:type="dcterms:W3CDTF">2023-05-23T10:05:31Z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0x010100F14A06D0C563F141AF4040EC425DB639</vt:lpwstr>
  </property>
</Properties>
</file>